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19" Type="http://schemas.openxmlformats.org/officeDocument/2006/relationships/font" Target="fonts/Poppins-boldItalic.fntdata"/><Relationship Id="rId18" Type="http://schemas.openxmlformats.org/officeDocument/2006/relationships/font" Target="fonts/Poppins-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ocs.google.com/document/d/10kCrkvqJm4S6iyb7GLGc7xHT0eGGtbS9ATfnAMviFCY/pub" TargetMode="External"/><Relationship Id="rId22" Type="http://schemas.openxmlformats.org/officeDocument/2006/relationships/hyperlink" Target="https://docs.google.com/presentation/d/1w59L1p_AdaTzd2g-SzCIdpQQvk1sK41iObJkDCnnDfg/edit?usp=sharing" TargetMode="External"/><Relationship Id="rId21" Type="http://schemas.openxmlformats.org/officeDocument/2006/relationships/hyperlink" Target="https://docs.google.com/document/d/10kCrkvqJm4S6iyb7GLGc7xHT0eGGtbS9ATfnAMviFCY/view" TargetMode="External"/><Relationship Id="rId24" Type="http://schemas.openxmlformats.org/officeDocument/2006/relationships/hyperlink" Target="https://docs.google.com/presentation/d/1w59L1p_AdaTzd2g-SzCIdpQQvk1sK41iObJkDCnnDfg/view" TargetMode="External"/><Relationship Id="rId23" Type="http://schemas.openxmlformats.org/officeDocument/2006/relationships/hyperlink" Target="https://docs.google.com/presentation/d/1w59L1p_AdaTzd2g-SzCIdpQQvk1sK41iObJkDCnnDfg/pub?start=true&amp;loop=true&amp;delayms=3000" TargetMode="External"/><Relationship Id="rId1" Type="http://schemas.openxmlformats.org/officeDocument/2006/relationships/notesMaster" Target="../notesMasters/notesMaster1.xml"/><Relationship Id="rId2" Type="http://schemas.openxmlformats.org/officeDocument/2006/relationships/hyperlink" Target="https://drive.google.com/file/d/1XDjYgnmSDnWB0ToOLnFVD0P93xxsHJ85/view?usp=sharing" TargetMode="External"/><Relationship Id="rId3" Type="http://schemas.openxmlformats.org/officeDocument/2006/relationships/hyperlink" Target="https://drive.google.com/file/d/16Qxmk1Nd08eSCM9Z-6N42dhnzrG4eLXx/view?usp=sharing" TargetMode="External"/><Relationship Id="rId4" Type="http://schemas.openxmlformats.org/officeDocument/2006/relationships/hyperlink" Target="https://drive.google.com/file/d/1en3lpsw-7Dp_bIYKeclXiU4t7L1W7A8C/view?usp=sharing" TargetMode="External"/><Relationship Id="rId9" Type="http://schemas.openxmlformats.org/officeDocument/2006/relationships/hyperlink" Target="https://docs.google.com/presentation/d/1SD8s8GZzQdGPwsBDszZ9ryrmiD9hYTV9sazfjIGDCUI/pub?start=true&amp;loop=true&amp;delayms=3000" TargetMode="External"/><Relationship Id="rId25" Type="http://schemas.openxmlformats.org/officeDocument/2006/relationships/hyperlink" Target="https://docs.google.com/presentation/d/1w59L1p_AdaTzd2g-SzCIdpQQvk1sK41iObJkDCnnDfg/htmlpresent" TargetMode="External"/><Relationship Id="rId5" Type="http://schemas.openxmlformats.org/officeDocument/2006/relationships/hyperlink" Target="https://docs.google.com/document/d/1qgWtc-HgDHOfjeOzzSs5htla6NqCSQzPmviJ6wlkwbA/edit?usp=sharing" TargetMode="External"/><Relationship Id="rId6" Type="http://schemas.openxmlformats.org/officeDocument/2006/relationships/hyperlink" Target="https://docs.google.com/document/d/1qgWtc-HgDHOfjeOzzSs5htla6NqCSQzPmviJ6wlkwbA/pub" TargetMode="External"/><Relationship Id="rId7" Type="http://schemas.openxmlformats.org/officeDocument/2006/relationships/hyperlink" Target="https://docs.google.com/document/d/1qgWtc-HgDHOfjeOzzSs5htla6NqCSQzPmviJ6wlkwbA/view" TargetMode="External"/><Relationship Id="rId8" Type="http://schemas.openxmlformats.org/officeDocument/2006/relationships/hyperlink" Target="https://docs.google.com/presentation/d/1SD8s8GZzQdGPwsBDszZ9ryrmiD9hYTV9sazfjIGDCUI/edit?usp=sharing" TargetMode="External"/><Relationship Id="rId11" Type="http://schemas.openxmlformats.org/officeDocument/2006/relationships/hyperlink" Target="https://docs.google.com/presentation/d/1SD8s8GZzQdGPwsBDszZ9ryrmiD9hYTV9sazfjIGDCUI/htmlpresent" TargetMode="External"/><Relationship Id="rId10" Type="http://schemas.openxmlformats.org/officeDocument/2006/relationships/hyperlink" Target="https://docs.google.com/presentation/d/1SD8s8GZzQdGPwsBDszZ9ryrmiD9hYTV9sazfjIGDCUI/view" TargetMode="External"/><Relationship Id="rId13" Type="http://schemas.openxmlformats.org/officeDocument/2006/relationships/hyperlink" Target="https://docs.google.com/document/d/1czCoIxDxTd5qRgS_RsUmPYh9cvFNWZ4MugzDa8l1VmI/pub" TargetMode="External"/><Relationship Id="rId12" Type="http://schemas.openxmlformats.org/officeDocument/2006/relationships/hyperlink" Target="https://docs.google.com/document/d/1czCoIxDxTd5qRgS_RsUmPYh9cvFNWZ4MugzDa8l1VmI/edit?usp=sharing" TargetMode="External"/><Relationship Id="rId15" Type="http://schemas.openxmlformats.org/officeDocument/2006/relationships/hyperlink" Target="https://docs.google.com/presentation/d/1C_vxPtds_C9l-Elt6MiCNeG_DXy36l4Zswkid9I891M/edit?usp=sharing" TargetMode="External"/><Relationship Id="rId14" Type="http://schemas.openxmlformats.org/officeDocument/2006/relationships/hyperlink" Target="https://docs.google.com/document/d/1czCoIxDxTd5qRgS_RsUmPYh9cvFNWZ4MugzDa8l1VmI/view" TargetMode="External"/><Relationship Id="rId17" Type="http://schemas.openxmlformats.org/officeDocument/2006/relationships/hyperlink" Target="https://docs.google.com/presentation/d/1C_vxPtds_C9l-Elt6MiCNeG_DXy36l4Zswkid9I891M/view" TargetMode="External"/><Relationship Id="rId16" Type="http://schemas.openxmlformats.org/officeDocument/2006/relationships/hyperlink" Target="https://docs.google.com/presentation/d/1C_vxPtds_C9l-Elt6MiCNeG_DXy36l4Zswkid9I891M/pub?start=true&amp;loop=true&amp;delayms=3000" TargetMode="External"/><Relationship Id="rId19" Type="http://schemas.openxmlformats.org/officeDocument/2006/relationships/hyperlink" Target="https://docs.google.com/document/d/10kCrkvqJm4S6iyb7GLGc7xHT0eGGtbS9ATfnAMviFCY/edit?usp=sharing" TargetMode="External"/><Relationship Id="rId18" Type="http://schemas.openxmlformats.org/officeDocument/2006/relationships/hyperlink" Target="https://docs.google.com/presentation/d/1C_vxPtds_C9l-Elt6MiCNeG_DXy36l4Zswkid9I891M/htmlpresent"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0" Type="http://schemas.openxmlformats.org/officeDocument/2006/relationships/hyperlink" Target="https://docs.google.com/document/d/10kCrkvqJm4S6iyb7GLGc7xHT0eGGtbS9ATfnAMviFCY/pub" TargetMode="External"/><Relationship Id="rId22" Type="http://schemas.openxmlformats.org/officeDocument/2006/relationships/hyperlink" Target="https://docs.google.com/presentation/d/1w59L1p_AdaTzd2g-SzCIdpQQvk1sK41iObJkDCnnDfg/edit?usp=sharing" TargetMode="External"/><Relationship Id="rId21" Type="http://schemas.openxmlformats.org/officeDocument/2006/relationships/hyperlink" Target="https://docs.google.com/document/d/10kCrkvqJm4S6iyb7GLGc7xHT0eGGtbS9ATfnAMviFCY/view" TargetMode="External"/><Relationship Id="rId24" Type="http://schemas.openxmlformats.org/officeDocument/2006/relationships/hyperlink" Target="https://docs.google.com/presentation/d/1w59L1p_AdaTzd2g-SzCIdpQQvk1sK41iObJkDCnnDfg/view" TargetMode="External"/><Relationship Id="rId23" Type="http://schemas.openxmlformats.org/officeDocument/2006/relationships/hyperlink" Target="https://docs.google.com/presentation/d/1w59L1p_AdaTzd2g-SzCIdpQQvk1sK41iObJkDCnnDfg/pub?start=true&amp;loop=true&amp;delayms=3000" TargetMode="External"/><Relationship Id="rId1" Type="http://schemas.openxmlformats.org/officeDocument/2006/relationships/notesMaster" Target="../notesMasters/notesMaster1.xml"/><Relationship Id="rId2" Type="http://schemas.openxmlformats.org/officeDocument/2006/relationships/hyperlink" Target="https://drive.google.com/file/d/1XDjYgnmSDnWB0ToOLnFVD0P93xxsHJ85/view?usp=sharing" TargetMode="External"/><Relationship Id="rId3" Type="http://schemas.openxmlformats.org/officeDocument/2006/relationships/hyperlink" Target="https://drive.google.com/file/d/16Qxmk1Nd08eSCM9Z-6N42dhnzrG4eLXx/view?usp=sharing" TargetMode="External"/><Relationship Id="rId4" Type="http://schemas.openxmlformats.org/officeDocument/2006/relationships/hyperlink" Target="https://drive.google.com/file/d/1en3lpsw-7Dp_bIYKeclXiU4t7L1W7A8C/view?usp=sharing" TargetMode="External"/><Relationship Id="rId9" Type="http://schemas.openxmlformats.org/officeDocument/2006/relationships/hyperlink" Target="https://docs.google.com/presentation/d/1SD8s8GZzQdGPwsBDszZ9ryrmiD9hYTV9sazfjIGDCUI/pub?start=true&amp;loop=true&amp;delayms=3000" TargetMode="External"/><Relationship Id="rId25" Type="http://schemas.openxmlformats.org/officeDocument/2006/relationships/hyperlink" Target="https://docs.google.com/presentation/d/1w59L1p_AdaTzd2g-SzCIdpQQvk1sK41iObJkDCnnDfg/htmlpresent" TargetMode="External"/><Relationship Id="rId5" Type="http://schemas.openxmlformats.org/officeDocument/2006/relationships/hyperlink" Target="https://docs.google.com/document/d/1qgWtc-HgDHOfjeOzzSs5htla6NqCSQzPmviJ6wlkwbA/edit?usp=sharing" TargetMode="External"/><Relationship Id="rId6" Type="http://schemas.openxmlformats.org/officeDocument/2006/relationships/hyperlink" Target="https://docs.google.com/document/d/1qgWtc-HgDHOfjeOzzSs5htla6NqCSQzPmviJ6wlkwbA/pub" TargetMode="External"/><Relationship Id="rId7" Type="http://schemas.openxmlformats.org/officeDocument/2006/relationships/hyperlink" Target="https://docs.google.com/document/d/1qgWtc-HgDHOfjeOzzSs5htla6NqCSQzPmviJ6wlkwbA/view" TargetMode="External"/><Relationship Id="rId8" Type="http://schemas.openxmlformats.org/officeDocument/2006/relationships/hyperlink" Target="https://docs.google.com/presentation/d/1SD8s8GZzQdGPwsBDszZ9ryrmiD9hYTV9sazfjIGDCUI/edit?usp=sharing" TargetMode="External"/><Relationship Id="rId11" Type="http://schemas.openxmlformats.org/officeDocument/2006/relationships/hyperlink" Target="https://docs.google.com/presentation/d/1SD8s8GZzQdGPwsBDszZ9ryrmiD9hYTV9sazfjIGDCUI/htmlpresent" TargetMode="External"/><Relationship Id="rId10" Type="http://schemas.openxmlformats.org/officeDocument/2006/relationships/hyperlink" Target="https://docs.google.com/presentation/d/1SD8s8GZzQdGPwsBDszZ9ryrmiD9hYTV9sazfjIGDCUI/view" TargetMode="External"/><Relationship Id="rId13" Type="http://schemas.openxmlformats.org/officeDocument/2006/relationships/hyperlink" Target="https://docs.google.com/document/d/1czCoIxDxTd5qRgS_RsUmPYh9cvFNWZ4MugzDa8l1VmI/pub" TargetMode="External"/><Relationship Id="rId12" Type="http://schemas.openxmlformats.org/officeDocument/2006/relationships/hyperlink" Target="https://docs.google.com/document/d/1czCoIxDxTd5qRgS_RsUmPYh9cvFNWZ4MugzDa8l1VmI/edit?usp=sharing" TargetMode="External"/><Relationship Id="rId15" Type="http://schemas.openxmlformats.org/officeDocument/2006/relationships/hyperlink" Target="https://docs.google.com/presentation/d/1C_vxPtds_C9l-Elt6MiCNeG_DXy36l4Zswkid9I891M/edit?usp=sharing" TargetMode="External"/><Relationship Id="rId14" Type="http://schemas.openxmlformats.org/officeDocument/2006/relationships/hyperlink" Target="https://docs.google.com/document/d/1czCoIxDxTd5qRgS_RsUmPYh9cvFNWZ4MugzDa8l1VmI/view" TargetMode="External"/><Relationship Id="rId17" Type="http://schemas.openxmlformats.org/officeDocument/2006/relationships/hyperlink" Target="https://docs.google.com/presentation/d/1C_vxPtds_C9l-Elt6MiCNeG_DXy36l4Zswkid9I891M/view" TargetMode="External"/><Relationship Id="rId16" Type="http://schemas.openxmlformats.org/officeDocument/2006/relationships/hyperlink" Target="https://docs.google.com/presentation/d/1C_vxPtds_C9l-Elt6MiCNeG_DXy36l4Zswkid9I891M/pub?start=true&amp;loop=true&amp;delayms=3000" TargetMode="External"/><Relationship Id="rId19" Type="http://schemas.openxmlformats.org/officeDocument/2006/relationships/hyperlink" Target="https://docs.google.com/document/d/10kCrkvqJm4S6iyb7GLGc7xHT0eGGtbS9ATfnAMviFCY/edit?usp=sharing" TargetMode="External"/><Relationship Id="rId18" Type="http://schemas.openxmlformats.org/officeDocument/2006/relationships/hyperlink" Target="https://docs.google.com/presentation/d/1C_vxPtds_C9l-Elt6MiCNeG_DXy36l4Zswkid9I891M/htmlpresent"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485456137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485456137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https://drive.google.com/file/d/1XDjYgnmSDnWB0ToOLnFVD0P93xxsHJ85/view?usp=sharing</a:t>
            </a:r>
            <a:endParaRPr sz="1000"/>
          </a:p>
          <a:p>
            <a:pPr indent="0" lvl="0" marL="0" rtl="0" algn="l">
              <a:spcBef>
                <a:spcPts val="0"/>
              </a:spcBef>
              <a:spcAft>
                <a:spcPts val="0"/>
              </a:spcAft>
              <a:buNone/>
            </a:pPr>
            <a:r>
              <a:rPr lang="en" sz="1000" u="sng">
                <a:solidFill>
                  <a:schemeClr val="hlink"/>
                </a:solidFill>
                <a:hlinkClick r:id="rId3"/>
              </a:rPr>
              <a:t>https://drive.google.com/file/d/16Qxmk1Nd08eSCM9Z-6N42dhnzrG4eLXx/view?usp=sharing</a:t>
            </a:r>
            <a:endParaRPr sz="1000"/>
          </a:p>
          <a:p>
            <a:pPr indent="0" lvl="0" marL="0" rtl="0" algn="l">
              <a:spcBef>
                <a:spcPts val="0"/>
              </a:spcBef>
              <a:spcAft>
                <a:spcPts val="0"/>
              </a:spcAft>
              <a:buNone/>
            </a:pPr>
            <a:r>
              <a:rPr lang="en" sz="1000" u="sng">
                <a:solidFill>
                  <a:schemeClr val="hlink"/>
                </a:solidFill>
                <a:hlinkClick r:id="rId4"/>
              </a:rPr>
              <a:t>https://drive.google.com/file/d/1en3lpsw-7Dp_bIYKeclXiU4t7L1W7A8C/view?usp=sharing</a:t>
            </a:r>
            <a:endParaRPr sz="1000"/>
          </a:p>
          <a:p>
            <a:pPr indent="0" lvl="0" marL="0" rtl="0" algn="l">
              <a:spcBef>
                <a:spcPts val="0"/>
              </a:spcBef>
              <a:spcAft>
                <a:spcPts val="0"/>
              </a:spcAft>
              <a:buNone/>
            </a:pPr>
            <a:r>
              <a:rPr lang="en" sz="1000" u="sng">
                <a:solidFill>
                  <a:schemeClr val="hlink"/>
                </a:solidFill>
                <a:hlinkClick r:id="rId5"/>
              </a:rPr>
              <a:t>https://docs.google.com/document/d/1qgWtc-HgDHOfjeOzzSs5htla6NqCSQzPmviJ6wlkwbA/edit?usp=sharing</a:t>
            </a:r>
            <a:endParaRPr sz="1000"/>
          </a:p>
          <a:p>
            <a:pPr indent="0" lvl="0" marL="0" rtl="0" algn="l">
              <a:spcBef>
                <a:spcPts val="0"/>
              </a:spcBef>
              <a:spcAft>
                <a:spcPts val="0"/>
              </a:spcAft>
              <a:buNone/>
            </a:pPr>
            <a:r>
              <a:rPr lang="en" sz="1000" u="sng">
                <a:solidFill>
                  <a:schemeClr val="hlink"/>
                </a:solidFill>
                <a:hlinkClick r:id="rId6"/>
              </a:rPr>
              <a:t>https://docs.google.com/document/d/1qgWtc-HgDHOfjeOzzSs5htla6NqCSQzPmviJ6wlkwbA/pub</a:t>
            </a:r>
            <a:endParaRPr sz="1000"/>
          </a:p>
          <a:p>
            <a:pPr indent="0" lvl="0" marL="0" rtl="0" algn="l">
              <a:spcBef>
                <a:spcPts val="0"/>
              </a:spcBef>
              <a:spcAft>
                <a:spcPts val="0"/>
              </a:spcAft>
              <a:buNone/>
            </a:pPr>
            <a:r>
              <a:rPr lang="en" sz="1000" u="sng">
                <a:solidFill>
                  <a:schemeClr val="hlink"/>
                </a:solidFill>
                <a:hlinkClick r:id="rId7"/>
              </a:rPr>
              <a:t>https://docs.google.com/document/d/1qgWtc-HgDHOfjeOzzSs5htla6NqCSQzPmviJ6wlkwbA/view</a:t>
            </a:r>
            <a:endParaRPr sz="1000"/>
          </a:p>
          <a:p>
            <a:pPr indent="0" lvl="0" marL="0" rtl="0" algn="l">
              <a:spcBef>
                <a:spcPts val="0"/>
              </a:spcBef>
              <a:spcAft>
                <a:spcPts val="0"/>
              </a:spcAft>
              <a:buNone/>
            </a:pPr>
            <a:r>
              <a:rPr lang="en" sz="1000" u="sng">
                <a:solidFill>
                  <a:schemeClr val="hlink"/>
                </a:solidFill>
                <a:hlinkClick r:id="rId8"/>
              </a:rPr>
              <a:t>https://docs.google.com/presentation/d/1SD8s8GZzQdGPwsBDszZ9ryrmiD9hYTV9sazfjIGDCUI/edit?usp=sharing</a:t>
            </a:r>
            <a:endParaRPr sz="1000"/>
          </a:p>
          <a:p>
            <a:pPr indent="0" lvl="0" marL="0" rtl="0" algn="l">
              <a:spcBef>
                <a:spcPts val="0"/>
              </a:spcBef>
              <a:spcAft>
                <a:spcPts val="0"/>
              </a:spcAft>
              <a:buNone/>
            </a:pPr>
            <a:r>
              <a:rPr lang="en" sz="1000" u="sng">
                <a:solidFill>
                  <a:schemeClr val="hlink"/>
                </a:solidFill>
                <a:hlinkClick r:id="rId9"/>
              </a:rPr>
              <a:t>https://docs.google.com/presentation/d/1SD8s8GZzQdGPwsBDszZ9ryrmiD9hYTV9sazfjIGDCUI/pub?start=true&amp;loop=true&amp;delayms=3000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https://docs.google.com/presentation/d/1SD8s8GZzQdGPwsBDszZ9ryrmiD9hYTV9sazfjIGDCUI/view</a:t>
            </a:r>
            <a:endParaRPr sz="1000"/>
          </a:p>
          <a:p>
            <a:pPr indent="0" lvl="0" marL="0" rtl="0" algn="l">
              <a:spcBef>
                <a:spcPts val="0"/>
              </a:spcBef>
              <a:spcAft>
                <a:spcPts val="0"/>
              </a:spcAft>
              <a:buNone/>
            </a:pPr>
            <a:r>
              <a:rPr lang="en" sz="1000" u="sng">
                <a:solidFill>
                  <a:schemeClr val="hlink"/>
                </a:solidFill>
                <a:hlinkClick r:id="rId11"/>
              </a:rPr>
              <a:t>https://docs.google.com/presentation/d/1SD8s8GZzQdGPwsBDszZ9ryrmiD9hYTV9sazfjIGDCUI/htmlpresent</a:t>
            </a:r>
            <a:endParaRPr sz="1000"/>
          </a:p>
          <a:p>
            <a:pPr indent="0" lvl="0" marL="0" rtl="0" algn="l">
              <a:spcBef>
                <a:spcPts val="0"/>
              </a:spcBef>
              <a:spcAft>
                <a:spcPts val="0"/>
              </a:spcAft>
              <a:buNone/>
            </a:pPr>
            <a:r>
              <a:rPr lang="en" sz="1000" u="sng">
                <a:solidFill>
                  <a:schemeClr val="hlink"/>
                </a:solidFill>
                <a:hlinkClick r:id="rId12"/>
              </a:rPr>
              <a:t>https://docs.google.com/document/d/1czCoIxDxTd5qRgS_RsUmPYh9cvFNWZ4MugzDa8l1VmI/edit?usp=sharing</a:t>
            </a:r>
            <a:endParaRPr sz="1000"/>
          </a:p>
          <a:p>
            <a:pPr indent="0" lvl="0" marL="0" rtl="0" algn="l">
              <a:spcBef>
                <a:spcPts val="0"/>
              </a:spcBef>
              <a:spcAft>
                <a:spcPts val="0"/>
              </a:spcAft>
              <a:buNone/>
            </a:pPr>
            <a:r>
              <a:rPr lang="en" sz="1000" u="sng">
                <a:solidFill>
                  <a:schemeClr val="hlink"/>
                </a:solidFill>
                <a:hlinkClick r:id="rId13"/>
              </a:rPr>
              <a:t>https://docs.google.com/document/d/1czCoIxDxTd5qRgS_RsUmPYh9cvFNWZ4MugzDa8l1VmI/pub</a:t>
            </a:r>
            <a:endParaRPr sz="1000"/>
          </a:p>
          <a:p>
            <a:pPr indent="0" lvl="0" marL="0" rtl="0" algn="l">
              <a:spcBef>
                <a:spcPts val="0"/>
              </a:spcBef>
              <a:spcAft>
                <a:spcPts val="0"/>
              </a:spcAft>
              <a:buNone/>
            </a:pPr>
            <a:r>
              <a:rPr lang="en" sz="1000" u="sng">
                <a:solidFill>
                  <a:schemeClr val="hlink"/>
                </a:solidFill>
                <a:hlinkClick r:id="rId14"/>
              </a:rPr>
              <a:t>https://docs.google.com/document/d/1czCoIxDxTd5qRgS_RsUmPYh9cvFNWZ4MugzDa8l1VmI/view</a:t>
            </a:r>
            <a:endParaRPr sz="1000"/>
          </a:p>
          <a:p>
            <a:pPr indent="0" lvl="0" marL="0" rtl="0" algn="l">
              <a:spcBef>
                <a:spcPts val="0"/>
              </a:spcBef>
              <a:spcAft>
                <a:spcPts val="0"/>
              </a:spcAft>
              <a:buNone/>
            </a:pPr>
            <a:r>
              <a:rPr lang="en" sz="1000" u="sng">
                <a:solidFill>
                  <a:schemeClr val="hlink"/>
                </a:solidFill>
                <a:hlinkClick r:id="rId15"/>
              </a:rPr>
              <a:t>https://docs.google.com/presentation/d/1C_vxPtds_C9l-Elt6MiCNeG_DXy36l4Zswkid9I891M/edit?usp=sharing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https://docs.google.com/presentation/d/1C_vxPtds_C9l-Elt6MiCNeG_DXy36l4Zswkid9I891M/pub?start=true&amp;loop=true&amp;delayms=3000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https://docs.google.com/presentation/d/1C_vxPtds_C9l-Elt6MiCNeG_DXy36l4Zswkid9I891M/view</a:t>
            </a:r>
            <a:endParaRPr sz="1000"/>
          </a:p>
          <a:p>
            <a:pPr indent="0" lvl="0" marL="0" rtl="0" algn="l">
              <a:spcBef>
                <a:spcPts val="0"/>
              </a:spcBef>
              <a:spcAft>
                <a:spcPts val="0"/>
              </a:spcAft>
              <a:buNone/>
            </a:pPr>
            <a:r>
              <a:rPr lang="en" sz="1000" u="sng">
                <a:solidFill>
                  <a:schemeClr val="hlink"/>
                </a:solidFill>
                <a:hlinkClick r:id="rId18"/>
              </a:rPr>
              <a:t>https://docs.google.com/presentation/d/1C_vxPtds_C9l-Elt6MiCNeG_DXy36l4Zswkid9I891M/htmlpresent</a:t>
            </a:r>
            <a:endParaRPr sz="1000"/>
          </a:p>
          <a:p>
            <a:pPr indent="0" lvl="0" marL="0" rtl="0" algn="l">
              <a:spcBef>
                <a:spcPts val="0"/>
              </a:spcBef>
              <a:spcAft>
                <a:spcPts val="0"/>
              </a:spcAft>
              <a:buNone/>
            </a:pPr>
            <a:r>
              <a:rPr lang="en" sz="1000" u="sng">
                <a:solidFill>
                  <a:schemeClr val="hlink"/>
                </a:solidFill>
                <a:hlinkClick r:id="rId19"/>
              </a:rPr>
              <a:t>https://docs.google.com/document/d/10kCrkvqJm4S6iyb7GLGc7xHT0eGGtbS9ATfnAMviFCY/edit?usp=sharing</a:t>
            </a:r>
            <a:endParaRPr sz="1000"/>
          </a:p>
          <a:p>
            <a:pPr indent="0" lvl="0" marL="0" rtl="0" algn="l">
              <a:spcBef>
                <a:spcPts val="0"/>
              </a:spcBef>
              <a:spcAft>
                <a:spcPts val="0"/>
              </a:spcAft>
              <a:buNone/>
            </a:pPr>
            <a:r>
              <a:rPr lang="en" sz="1000" u="sng">
                <a:solidFill>
                  <a:schemeClr val="hlink"/>
                </a:solidFill>
                <a:hlinkClick r:id="rId20"/>
              </a:rPr>
              <a:t>https://docs.google.com/document/d/10kCrkvqJm4S6iyb7GLGc7xHT0eGGtbS9ATfnAMviFCY/pub</a:t>
            </a:r>
            <a:endParaRPr sz="1000"/>
          </a:p>
          <a:p>
            <a:pPr indent="0" lvl="0" marL="0" rtl="0" algn="l">
              <a:spcBef>
                <a:spcPts val="0"/>
              </a:spcBef>
              <a:spcAft>
                <a:spcPts val="0"/>
              </a:spcAft>
              <a:buNone/>
            </a:pPr>
            <a:r>
              <a:rPr lang="en" sz="1000" u="sng">
                <a:solidFill>
                  <a:schemeClr val="hlink"/>
                </a:solidFill>
                <a:hlinkClick r:id="rId21"/>
              </a:rPr>
              <a:t>https://docs.google.com/document/d/10kCrkvqJm4S6iyb7GLGc7xHT0eGGtbS9ATfnAMviFCY/view</a:t>
            </a:r>
            <a:endParaRPr sz="1000"/>
          </a:p>
          <a:p>
            <a:pPr indent="0" lvl="0" marL="0" rtl="0" algn="l">
              <a:spcBef>
                <a:spcPts val="0"/>
              </a:spcBef>
              <a:spcAft>
                <a:spcPts val="0"/>
              </a:spcAft>
              <a:buNone/>
            </a:pPr>
            <a:r>
              <a:rPr lang="en" sz="1000" u="sng">
                <a:solidFill>
                  <a:schemeClr val="hlink"/>
                </a:solidFill>
                <a:hlinkClick r:id="rId22"/>
              </a:rPr>
              <a:t>https://docs.google.com/presentation/d/1w59L1p_AdaTzd2g-SzCIdpQQvk1sK41iObJkDCnnDfg/edit?usp=sharing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https://docs.google.com/presentation/d/1w59L1p_AdaTzd2g-SzCIdpQQvk1sK41iObJkDCnnDfg/pub?start=true&amp;loop=true&amp;delayms=3000</a:t>
            </a:r>
            <a:endParaRPr sz="1000"/>
          </a:p>
          <a:p>
            <a:pPr indent="0" lvl="0" marL="0" rtl="0" algn="l">
              <a:spcBef>
                <a:spcPts val="0"/>
              </a:spcBef>
              <a:spcAft>
                <a:spcPts val="0"/>
              </a:spcAft>
              <a:buNone/>
            </a:pPr>
            <a:r>
              <a:rPr lang="en" sz="1000" u="sng">
                <a:solidFill>
                  <a:schemeClr val="hlink"/>
                </a:solidFill>
                <a:hlinkClick r:id="rId24"/>
              </a:rPr>
              <a:t>https://docs.google.com/presentation/d/1w59L1p_AdaTzd2g-SzCIdpQQvk1sK41iObJkDCnnDfg/view</a:t>
            </a:r>
            <a:endParaRPr sz="1000"/>
          </a:p>
          <a:p>
            <a:pPr indent="0" lvl="0" marL="0" rtl="0" algn="l">
              <a:spcBef>
                <a:spcPts val="0"/>
              </a:spcBef>
              <a:spcAft>
                <a:spcPts val="0"/>
              </a:spcAft>
              <a:buNone/>
            </a:pPr>
            <a:r>
              <a:rPr lang="en" sz="1000" u="sng">
                <a:solidFill>
                  <a:schemeClr val="hlink"/>
                </a:solidFill>
                <a:hlinkClick r:id="rId25"/>
              </a:rPr>
              <a:t>https://docs.google.com/presentation/d/1w59L1p_AdaTzd2g-SzCIdpQQvk1sK41iObJkDCnnDfg/htmlpresent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1485456137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1485456137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rent a photo booth los angeles,photo booth los angeles rental,wedding photo booth los angeles</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485456137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485456137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485456137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485456137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1485456137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1485456137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rent a photo booth los angeles,photo booth los angeles rental,wedding photo booth los angeles</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1485456137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1485456137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1485456137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1485456137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1485456137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1485456137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485456137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485456137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rent a photo booth los angeles,photo booth los angeles rental,wedding photo booth los angeles</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485456137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485456137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https://drive.google.com/file/d/1XDjYgnmSDnWB0ToOLnFVD0P93xxsHJ85/view?usp=sharing</a:t>
            </a:r>
            <a:endParaRPr sz="1000"/>
          </a:p>
          <a:p>
            <a:pPr indent="0" lvl="0" marL="0" rtl="0" algn="l">
              <a:spcBef>
                <a:spcPts val="0"/>
              </a:spcBef>
              <a:spcAft>
                <a:spcPts val="0"/>
              </a:spcAft>
              <a:buNone/>
            </a:pPr>
            <a:r>
              <a:rPr lang="en" sz="1000" u="sng">
                <a:solidFill>
                  <a:schemeClr val="hlink"/>
                </a:solidFill>
                <a:hlinkClick r:id="rId3"/>
              </a:rPr>
              <a:t>https://drive.google.com/file/d/16Qxmk1Nd08eSCM9Z-6N42dhnzrG4eLXx/view?usp=sharing</a:t>
            </a:r>
            <a:endParaRPr sz="1000"/>
          </a:p>
          <a:p>
            <a:pPr indent="0" lvl="0" marL="0" rtl="0" algn="l">
              <a:spcBef>
                <a:spcPts val="0"/>
              </a:spcBef>
              <a:spcAft>
                <a:spcPts val="0"/>
              </a:spcAft>
              <a:buNone/>
            </a:pPr>
            <a:r>
              <a:rPr lang="en" sz="1000" u="sng">
                <a:solidFill>
                  <a:schemeClr val="hlink"/>
                </a:solidFill>
                <a:hlinkClick r:id="rId4"/>
              </a:rPr>
              <a:t>https://drive.google.com/file/d/1en3lpsw-7Dp_bIYKeclXiU4t7L1W7A8C/view?usp=sharing</a:t>
            </a:r>
            <a:endParaRPr sz="1000"/>
          </a:p>
          <a:p>
            <a:pPr indent="0" lvl="0" marL="0" rtl="0" algn="l">
              <a:spcBef>
                <a:spcPts val="0"/>
              </a:spcBef>
              <a:spcAft>
                <a:spcPts val="0"/>
              </a:spcAft>
              <a:buNone/>
            </a:pPr>
            <a:r>
              <a:rPr lang="en" sz="1000" u="sng">
                <a:solidFill>
                  <a:schemeClr val="hlink"/>
                </a:solidFill>
                <a:hlinkClick r:id="rId5"/>
              </a:rPr>
              <a:t>https://docs.google.com/document/d/1qgWtc-HgDHOfjeOzzSs5htla6NqCSQzPmviJ6wlkwbA/edit?usp=sharing</a:t>
            </a:r>
            <a:endParaRPr sz="1000"/>
          </a:p>
          <a:p>
            <a:pPr indent="0" lvl="0" marL="0" rtl="0" algn="l">
              <a:spcBef>
                <a:spcPts val="0"/>
              </a:spcBef>
              <a:spcAft>
                <a:spcPts val="0"/>
              </a:spcAft>
              <a:buNone/>
            </a:pPr>
            <a:r>
              <a:rPr lang="en" sz="1000" u="sng">
                <a:solidFill>
                  <a:schemeClr val="hlink"/>
                </a:solidFill>
                <a:hlinkClick r:id="rId6"/>
              </a:rPr>
              <a:t>https://docs.google.com/document/d/1qgWtc-HgDHOfjeOzzSs5htla6NqCSQzPmviJ6wlkwbA/pub</a:t>
            </a:r>
            <a:endParaRPr sz="1000"/>
          </a:p>
          <a:p>
            <a:pPr indent="0" lvl="0" marL="0" rtl="0" algn="l">
              <a:spcBef>
                <a:spcPts val="0"/>
              </a:spcBef>
              <a:spcAft>
                <a:spcPts val="0"/>
              </a:spcAft>
              <a:buNone/>
            </a:pPr>
            <a:r>
              <a:rPr lang="en" sz="1000" u="sng">
                <a:solidFill>
                  <a:schemeClr val="hlink"/>
                </a:solidFill>
                <a:hlinkClick r:id="rId7"/>
              </a:rPr>
              <a:t>https://docs.google.com/document/d/1qgWtc-HgDHOfjeOzzSs5htla6NqCSQzPmviJ6wlkwbA/view</a:t>
            </a:r>
            <a:endParaRPr sz="1000"/>
          </a:p>
          <a:p>
            <a:pPr indent="0" lvl="0" marL="0" rtl="0" algn="l">
              <a:spcBef>
                <a:spcPts val="0"/>
              </a:spcBef>
              <a:spcAft>
                <a:spcPts val="0"/>
              </a:spcAft>
              <a:buNone/>
            </a:pPr>
            <a:r>
              <a:rPr lang="en" sz="1000" u="sng">
                <a:solidFill>
                  <a:schemeClr val="hlink"/>
                </a:solidFill>
                <a:hlinkClick r:id="rId8"/>
              </a:rPr>
              <a:t>https://docs.google.com/presentation/d/1SD8s8GZzQdGPwsBDszZ9ryrmiD9hYTV9sazfjIGDCUI/edit?usp=sharing</a:t>
            </a:r>
            <a:endParaRPr sz="1000"/>
          </a:p>
          <a:p>
            <a:pPr indent="0" lvl="0" marL="0" rtl="0" algn="l">
              <a:spcBef>
                <a:spcPts val="0"/>
              </a:spcBef>
              <a:spcAft>
                <a:spcPts val="0"/>
              </a:spcAft>
              <a:buNone/>
            </a:pPr>
            <a:r>
              <a:rPr lang="en" sz="1000" u="sng">
                <a:solidFill>
                  <a:schemeClr val="hlink"/>
                </a:solidFill>
                <a:hlinkClick r:id="rId9"/>
              </a:rPr>
              <a:t>https://docs.google.com/presentation/d/1SD8s8GZzQdGPwsBDszZ9ryrmiD9hYTV9sazfjIGDCUI/pub?start=true&amp;loop=true&amp;delayms=3000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https://docs.google.com/presentation/d/1SD8s8GZzQdGPwsBDszZ9ryrmiD9hYTV9sazfjIGDCUI/view</a:t>
            </a:r>
            <a:endParaRPr sz="1000"/>
          </a:p>
          <a:p>
            <a:pPr indent="0" lvl="0" marL="0" rtl="0" algn="l">
              <a:spcBef>
                <a:spcPts val="0"/>
              </a:spcBef>
              <a:spcAft>
                <a:spcPts val="0"/>
              </a:spcAft>
              <a:buNone/>
            </a:pPr>
            <a:r>
              <a:rPr lang="en" sz="1000" u="sng">
                <a:solidFill>
                  <a:schemeClr val="hlink"/>
                </a:solidFill>
                <a:hlinkClick r:id="rId11"/>
              </a:rPr>
              <a:t>https://docs.google.com/presentation/d/1SD8s8GZzQdGPwsBDszZ9ryrmiD9hYTV9sazfjIGDCUI/htmlpresent</a:t>
            </a:r>
            <a:endParaRPr sz="1000"/>
          </a:p>
          <a:p>
            <a:pPr indent="0" lvl="0" marL="0" rtl="0" algn="l">
              <a:spcBef>
                <a:spcPts val="0"/>
              </a:spcBef>
              <a:spcAft>
                <a:spcPts val="0"/>
              </a:spcAft>
              <a:buNone/>
            </a:pPr>
            <a:r>
              <a:rPr lang="en" sz="1000" u="sng">
                <a:solidFill>
                  <a:schemeClr val="hlink"/>
                </a:solidFill>
                <a:hlinkClick r:id="rId12"/>
              </a:rPr>
              <a:t>https://docs.google.com/document/d/1czCoIxDxTd5qRgS_RsUmPYh9cvFNWZ4MugzDa8l1VmI/edit?usp=sharing</a:t>
            </a:r>
            <a:endParaRPr sz="1000"/>
          </a:p>
          <a:p>
            <a:pPr indent="0" lvl="0" marL="0" rtl="0" algn="l">
              <a:spcBef>
                <a:spcPts val="0"/>
              </a:spcBef>
              <a:spcAft>
                <a:spcPts val="0"/>
              </a:spcAft>
              <a:buNone/>
            </a:pPr>
            <a:r>
              <a:rPr lang="en" sz="1000" u="sng">
                <a:solidFill>
                  <a:schemeClr val="hlink"/>
                </a:solidFill>
                <a:hlinkClick r:id="rId13"/>
              </a:rPr>
              <a:t>https://docs.google.com/document/d/1czCoIxDxTd5qRgS_RsUmPYh9cvFNWZ4MugzDa8l1VmI/pub</a:t>
            </a:r>
            <a:endParaRPr sz="1000"/>
          </a:p>
          <a:p>
            <a:pPr indent="0" lvl="0" marL="0" rtl="0" algn="l">
              <a:spcBef>
                <a:spcPts val="0"/>
              </a:spcBef>
              <a:spcAft>
                <a:spcPts val="0"/>
              </a:spcAft>
              <a:buNone/>
            </a:pPr>
            <a:r>
              <a:rPr lang="en" sz="1000" u="sng">
                <a:solidFill>
                  <a:schemeClr val="hlink"/>
                </a:solidFill>
                <a:hlinkClick r:id="rId14"/>
              </a:rPr>
              <a:t>https://docs.google.com/document/d/1czCoIxDxTd5qRgS_RsUmPYh9cvFNWZ4MugzDa8l1VmI/view</a:t>
            </a:r>
            <a:endParaRPr sz="1000"/>
          </a:p>
          <a:p>
            <a:pPr indent="0" lvl="0" marL="0" rtl="0" algn="l">
              <a:spcBef>
                <a:spcPts val="0"/>
              </a:spcBef>
              <a:spcAft>
                <a:spcPts val="0"/>
              </a:spcAft>
              <a:buNone/>
            </a:pPr>
            <a:r>
              <a:rPr lang="en" sz="1000" u="sng">
                <a:solidFill>
                  <a:schemeClr val="hlink"/>
                </a:solidFill>
                <a:hlinkClick r:id="rId15"/>
              </a:rPr>
              <a:t>https://docs.google.com/presentation/d/1C_vxPtds_C9l-Elt6MiCNeG_DXy36l4Zswkid9I891M/edit?usp=sharing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https://docs.google.com/presentation/d/1C_vxPtds_C9l-Elt6MiCNeG_DXy36l4Zswkid9I891M/pub?start=true&amp;loop=true&amp;delayms=3000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https://docs.google.com/presentation/d/1C_vxPtds_C9l-Elt6MiCNeG_DXy36l4Zswkid9I891M/view</a:t>
            </a:r>
            <a:endParaRPr sz="1000"/>
          </a:p>
          <a:p>
            <a:pPr indent="0" lvl="0" marL="0" rtl="0" algn="l">
              <a:spcBef>
                <a:spcPts val="0"/>
              </a:spcBef>
              <a:spcAft>
                <a:spcPts val="0"/>
              </a:spcAft>
              <a:buNone/>
            </a:pPr>
            <a:r>
              <a:rPr lang="en" sz="1000" u="sng">
                <a:solidFill>
                  <a:schemeClr val="hlink"/>
                </a:solidFill>
                <a:hlinkClick r:id="rId18"/>
              </a:rPr>
              <a:t>https://docs.google.com/presentation/d/1C_vxPtds_C9l-Elt6MiCNeG_DXy36l4Zswkid9I891M/htmlpresent</a:t>
            </a:r>
            <a:endParaRPr sz="1000"/>
          </a:p>
          <a:p>
            <a:pPr indent="0" lvl="0" marL="0" rtl="0" algn="l">
              <a:spcBef>
                <a:spcPts val="0"/>
              </a:spcBef>
              <a:spcAft>
                <a:spcPts val="0"/>
              </a:spcAft>
              <a:buNone/>
            </a:pPr>
            <a:r>
              <a:rPr lang="en" sz="1000" u="sng">
                <a:solidFill>
                  <a:schemeClr val="hlink"/>
                </a:solidFill>
                <a:hlinkClick r:id="rId19"/>
              </a:rPr>
              <a:t>https://docs.google.com/document/d/10kCrkvqJm4S6iyb7GLGc7xHT0eGGtbS9ATfnAMviFCY/edit?usp=sharing</a:t>
            </a:r>
            <a:endParaRPr sz="1000"/>
          </a:p>
          <a:p>
            <a:pPr indent="0" lvl="0" marL="0" rtl="0" algn="l">
              <a:spcBef>
                <a:spcPts val="0"/>
              </a:spcBef>
              <a:spcAft>
                <a:spcPts val="0"/>
              </a:spcAft>
              <a:buNone/>
            </a:pPr>
            <a:r>
              <a:rPr lang="en" sz="1000" u="sng">
                <a:solidFill>
                  <a:schemeClr val="hlink"/>
                </a:solidFill>
                <a:hlinkClick r:id="rId20"/>
              </a:rPr>
              <a:t>https://docs.google.com/document/d/10kCrkvqJm4S6iyb7GLGc7xHT0eGGtbS9ATfnAMviFCY/pub</a:t>
            </a:r>
            <a:endParaRPr sz="1000"/>
          </a:p>
          <a:p>
            <a:pPr indent="0" lvl="0" marL="0" rtl="0" algn="l">
              <a:spcBef>
                <a:spcPts val="0"/>
              </a:spcBef>
              <a:spcAft>
                <a:spcPts val="0"/>
              </a:spcAft>
              <a:buNone/>
            </a:pPr>
            <a:r>
              <a:rPr lang="en" sz="1000" u="sng">
                <a:solidFill>
                  <a:schemeClr val="hlink"/>
                </a:solidFill>
                <a:hlinkClick r:id="rId21"/>
              </a:rPr>
              <a:t>https://docs.google.com/document/d/10kCrkvqJm4S6iyb7GLGc7xHT0eGGtbS9ATfnAMviFCY/view</a:t>
            </a:r>
            <a:endParaRPr sz="1000"/>
          </a:p>
          <a:p>
            <a:pPr indent="0" lvl="0" marL="0" rtl="0" algn="l">
              <a:spcBef>
                <a:spcPts val="0"/>
              </a:spcBef>
              <a:spcAft>
                <a:spcPts val="0"/>
              </a:spcAft>
              <a:buNone/>
            </a:pPr>
            <a:r>
              <a:rPr lang="en" sz="1000" u="sng">
                <a:solidFill>
                  <a:schemeClr val="hlink"/>
                </a:solidFill>
                <a:hlinkClick r:id="rId22"/>
              </a:rPr>
              <a:t>https://docs.google.com/presentation/d/1w59L1p_AdaTzd2g-SzCIdpQQvk1sK41iObJkDCnnDfg/edit?usp=sharing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https://docs.google.com/presentation/d/1w59L1p_AdaTzd2g-SzCIdpQQvk1sK41iObJkDCnnDfg/pub?start=true&amp;loop=true&amp;delayms=3000</a:t>
            </a:r>
            <a:endParaRPr sz="1000"/>
          </a:p>
          <a:p>
            <a:pPr indent="0" lvl="0" marL="0" rtl="0" algn="l">
              <a:spcBef>
                <a:spcPts val="0"/>
              </a:spcBef>
              <a:spcAft>
                <a:spcPts val="0"/>
              </a:spcAft>
              <a:buNone/>
            </a:pPr>
            <a:r>
              <a:rPr lang="en" sz="1000" u="sng">
                <a:solidFill>
                  <a:schemeClr val="hlink"/>
                </a:solidFill>
                <a:hlinkClick r:id="rId24"/>
              </a:rPr>
              <a:t>https://docs.google.com/presentation/d/1w59L1p_AdaTzd2g-SzCIdpQQvk1sK41iObJkDCnnDfg/view</a:t>
            </a:r>
            <a:endParaRPr sz="1000"/>
          </a:p>
          <a:p>
            <a:pPr indent="0" lvl="0" marL="0" rtl="0" algn="l">
              <a:spcBef>
                <a:spcPts val="0"/>
              </a:spcBef>
              <a:spcAft>
                <a:spcPts val="0"/>
              </a:spcAft>
              <a:buNone/>
            </a:pPr>
            <a:r>
              <a:rPr lang="en" sz="1000" u="sng">
                <a:solidFill>
                  <a:schemeClr val="hlink"/>
                </a:solidFill>
                <a:hlinkClick r:id="rId25"/>
              </a:rPr>
              <a:t>https://docs.google.com/presentation/d/1w59L1p_AdaTzd2g-SzCIdpQQvk1sK41iObJkDCnnDfg/htmlpresent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orbitcamera360photoboothrental/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orbitcamera360photoboothrental/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orbitcamera360photoboothrental/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orbitcamera360photoboothrental/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20" Type="http://schemas.openxmlformats.org/officeDocument/2006/relationships/hyperlink" Target="https://docs.google.com/document/d/10kCrkvqJm4S6iyb7GLGc7xHT0eGGtbS9ATfnAMviFCY/edit?usp=sharing" TargetMode="External"/><Relationship Id="rId22" Type="http://schemas.openxmlformats.org/officeDocument/2006/relationships/hyperlink" Target="https://docs.google.com/document/d/10kCrkvqJm4S6iyb7GLGc7xHT0eGGtbS9ATfnAMviFCY/view" TargetMode="External"/><Relationship Id="rId21" Type="http://schemas.openxmlformats.org/officeDocument/2006/relationships/hyperlink" Target="https://docs.google.com/document/d/10kCrkvqJm4S6iyb7GLGc7xHT0eGGtbS9ATfnAMviFCY/pub" TargetMode="External"/><Relationship Id="rId24" Type="http://schemas.openxmlformats.org/officeDocument/2006/relationships/hyperlink" Target="https://docs.google.com/presentation/d/1w59L1p_AdaTzd2g-SzCIdpQQvk1sK41iObJkDCnnDfg/pub?start=true&amp;loop=true&amp;delayms=3000" TargetMode="External"/><Relationship Id="rId23" Type="http://schemas.openxmlformats.org/officeDocument/2006/relationships/hyperlink" Target="https://docs.google.com/presentation/d/1w59L1p_AdaTzd2g-SzCIdpQQvk1sK41iObJkDCnnDfg/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XDjYgnmSDnWB0ToOLnFVD0P93xxsHJ85/view?usp=sharing" TargetMode="External"/><Relationship Id="rId4" Type="http://schemas.openxmlformats.org/officeDocument/2006/relationships/hyperlink" Target="https://drive.google.com/file/d/16Qxmk1Nd08eSCM9Z-6N42dhnzrG4eLXx/view?usp=sharing" TargetMode="External"/><Relationship Id="rId9" Type="http://schemas.openxmlformats.org/officeDocument/2006/relationships/hyperlink" Target="https://docs.google.com/presentation/d/1SD8s8GZzQdGPwsBDszZ9ryrmiD9hYTV9sazfjIGDCUI/edit?usp=sharing" TargetMode="External"/><Relationship Id="rId26" Type="http://schemas.openxmlformats.org/officeDocument/2006/relationships/hyperlink" Target="https://docs.google.com/presentation/d/1w59L1p_AdaTzd2g-SzCIdpQQvk1sK41iObJkDCnnDfg/htmlpresent" TargetMode="External"/><Relationship Id="rId25" Type="http://schemas.openxmlformats.org/officeDocument/2006/relationships/hyperlink" Target="https://docs.google.com/presentation/d/1w59L1p_AdaTzd2g-SzCIdpQQvk1sK41iObJkDCnnDfg/view" TargetMode="External"/><Relationship Id="rId5" Type="http://schemas.openxmlformats.org/officeDocument/2006/relationships/hyperlink" Target="https://drive.google.com/file/d/1en3lpsw-7Dp_bIYKeclXiU4t7L1W7A8C/view?usp=sharing" TargetMode="External"/><Relationship Id="rId6" Type="http://schemas.openxmlformats.org/officeDocument/2006/relationships/hyperlink" Target="https://docs.google.com/document/d/1qgWtc-HgDHOfjeOzzSs5htla6NqCSQzPmviJ6wlkwbA/edit?usp=sharing" TargetMode="External"/><Relationship Id="rId7" Type="http://schemas.openxmlformats.org/officeDocument/2006/relationships/hyperlink" Target="https://docs.google.com/document/d/1qgWtc-HgDHOfjeOzzSs5htla6NqCSQzPmviJ6wlkwbA/pub" TargetMode="External"/><Relationship Id="rId8" Type="http://schemas.openxmlformats.org/officeDocument/2006/relationships/hyperlink" Target="https://docs.google.com/document/d/1qgWtc-HgDHOfjeOzzSs5htla6NqCSQzPmviJ6wlkwbA/view" TargetMode="External"/><Relationship Id="rId11" Type="http://schemas.openxmlformats.org/officeDocument/2006/relationships/hyperlink" Target="https://docs.google.com/presentation/d/1SD8s8GZzQdGPwsBDszZ9ryrmiD9hYTV9sazfjIGDCUI/view" TargetMode="External"/><Relationship Id="rId10" Type="http://schemas.openxmlformats.org/officeDocument/2006/relationships/hyperlink" Target="https://docs.google.com/presentation/d/1SD8s8GZzQdGPwsBDszZ9ryrmiD9hYTV9sazfjIGDCUI/pub?start=true&amp;loop=true&amp;delayms=3000" TargetMode="External"/><Relationship Id="rId13" Type="http://schemas.openxmlformats.org/officeDocument/2006/relationships/hyperlink" Target="https://docs.google.com/document/d/1czCoIxDxTd5qRgS_RsUmPYh9cvFNWZ4MugzDa8l1VmI/edit?usp=sharing" TargetMode="External"/><Relationship Id="rId12" Type="http://schemas.openxmlformats.org/officeDocument/2006/relationships/hyperlink" Target="https://docs.google.com/presentation/d/1SD8s8GZzQdGPwsBDszZ9ryrmiD9hYTV9sazfjIGDCUI/htmlpresent" TargetMode="External"/><Relationship Id="rId15" Type="http://schemas.openxmlformats.org/officeDocument/2006/relationships/hyperlink" Target="https://docs.google.com/document/d/1czCoIxDxTd5qRgS_RsUmPYh9cvFNWZ4MugzDa8l1VmI/view" TargetMode="External"/><Relationship Id="rId14" Type="http://schemas.openxmlformats.org/officeDocument/2006/relationships/hyperlink" Target="https://docs.google.com/document/d/1czCoIxDxTd5qRgS_RsUmPYh9cvFNWZ4MugzDa8l1VmI/pub" TargetMode="External"/><Relationship Id="rId17" Type="http://schemas.openxmlformats.org/officeDocument/2006/relationships/hyperlink" Target="https://docs.google.com/presentation/d/1C_vxPtds_C9l-Elt6MiCNeG_DXy36l4Zswkid9I891M/pub?start=true&amp;loop=true&amp;delayms=3000" TargetMode="External"/><Relationship Id="rId16" Type="http://schemas.openxmlformats.org/officeDocument/2006/relationships/hyperlink" Target="https://docs.google.com/presentation/d/1C_vxPtds_C9l-Elt6MiCNeG_DXy36l4Zswkid9I891M/edit?usp=sharing" TargetMode="External"/><Relationship Id="rId19" Type="http://schemas.openxmlformats.org/officeDocument/2006/relationships/hyperlink" Target="https://docs.google.com/presentation/d/1C_vxPtds_C9l-Elt6MiCNeG_DXy36l4Zswkid9I891M/htmlpresent" TargetMode="External"/><Relationship Id="rId18" Type="http://schemas.openxmlformats.org/officeDocument/2006/relationships/hyperlink" Target="https://docs.google.com/presentation/d/1C_vxPtds_C9l-Elt6MiCNeG_DXy36l4Zswkid9I891M/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los angeles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https://sites.google.com/view/orbitcamera360photoboothrental/home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los angeles</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https://sites.google.com/view/orbitcamera360photoboothrental/home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los angeles" id="60" name="Google Shape;60;p14" title="wedding photo booth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los angeles</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THE TOP REASONS TO BOOK YOUR ORANGE COUNTY PHOTO BOOTH RENTAL IN ADVANCE</a:t>
            </a:r>
            <a:endParaRPr sz="800"/>
          </a:p>
          <a:p>
            <a:pPr indent="0" lvl="0" marL="0" rtl="0" algn="l">
              <a:spcBef>
                <a:spcPts val="0"/>
              </a:spcBef>
              <a:spcAft>
                <a:spcPts val="0"/>
              </a:spcAft>
              <a:buNone/>
            </a:pPr>
            <a:r>
              <a:rPr lang="en" sz="1000" u="sng">
                <a:solidFill>
                  <a:schemeClr val="hlink"/>
                </a:solidFill>
                <a:hlinkClick r:id="rId3"/>
              </a:rPr>
              <a:t>https://sites.google.com/view/orbitcamera360photoboothrental/home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rent a photo booth los angeles</a:t>
            </a:r>
            <a:endParaRPr sz="800"/>
          </a:p>
          <a:p>
            <a:pPr indent="0" lvl="0" marL="0" rtl="0" algn="l">
              <a:spcBef>
                <a:spcPts val="0"/>
              </a:spcBef>
              <a:spcAft>
                <a:spcPts val="0"/>
              </a:spcAft>
              <a:buNone/>
            </a:pPr>
            <a:r>
              <a:rPr lang="en" sz="800"/>
              <a:t>photo booth los angeles rental</a:t>
            </a:r>
            <a:endParaRPr sz="800"/>
          </a:p>
          <a:p>
            <a:pPr indent="0" lvl="0" marL="0" rtl="0" algn="l">
              <a:spcBef>
                <a:spcPts val="0"/>
              </a:spcBef>
              <a:spcAft>
                <a:spcPts val="0"/>
              </a:spcAft>
              <a:buNone/>
            </a:pPr>
            <a:r>
              <a:rPr lang="en" sz="800"/>
              <a:t>wedding photo booth los angeles</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Orange County Event Photographer is a professional photographer who provides creative portrait photography services in Orange County, CA. Our portrait photography services in Orange County, CA include family portrait photography, senior portrait photography, beauty and glamor photography, portrait photography and on location weddings. In addition to providing professional photo studio and on location portraits we also provide creative high school senior portraits for clients throughout Orange County, CA . Our experienced photographers will help you create outstanding pictures of your family that you will cherish forever!&#10;" id="87" name="Google Shape;87;p19" title="wedding photo booth los angeles">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20"/>
              </a:rPr>
              <a:t>document</a:t>
            </a:r>
            <a:endParaRPr sz="700"/>
          </a:p>
          <a:p>
            <a:pPr indent="0" lvl="0" marL="0" rtl="0" algn="l">
              <a:lnSpc>
                <a:spcPct val="1000"/>
              </a:lnSpc>
              <a:spcBef>
                <a:spcPts val="1000"/>
              </a:spcBef>
              <a:spcAft>
                <a:spcPts val="0"/>
              </a:spcAft>
              <a:buNone/>
            </a:pPr>
            <a:r>
              <a:rPr lang="en" sz="700" u="sng">
                <a:solidFill>
                  <a:schemeClr val="hlink"/>
                </a:solidFill>
                <a:hlinkClick r:id="rId21"/>
              </a:rPr>
              <a:t>document pub</a:t>
            </a:r>
            <a:endParaRPr sz="700"/>
          </a:p>
          <a:p>
            <a:pPr indent="0" lvl="0" marL="0" rtl="0" algn="l">
              <a:lnSpc>
                <a:spcPct val="1000"/>
              </a:lnSpc>
              <a:spcBef>
                <a:spcPts val="1000"/>
              </a:spcBef>
              <a:spcAft>
                <a:spcPts val="0"/>
              </a:spcAft>
              <a:buNone/>
            </a:pPr>
            <a:r>
              <a:rPr lang="en" sz="700" u="sng">
                <a:solidFill>
                  <a:schemeClr val="hlink"/>
                </a:solidFill>
                <a:hlinkClick r:id="rId22"/>
              </a:rPr>
              <a:t>document view</a:t>
            </a:r>
            <a:endParaRPr sz="700"/>
          </a:p>
          <a:p>
            <a:pPr indent="0" lvl="0" marL="0" rtl="0" algn="l">
              <a:lnSpc>
                <a:spcPct val="1000"/>
              </a:lnSpc>
              <a:spcBef>
                <a:spcPts val="1000"/>
              </a:spcBef>
              <a:spcAft>
                <a:spcPts val="0"/>
              </a:spcAft>
              <a:buNone/>
            </a:pPr>
            <a:r>
              <a:rPr lang="en" sz="700" u="sng">
                <a:solidFill>
                  <a:schemeClr val="hlink"/>
                </a:solidFill>
                <a:hlinkClick r:id="rId23"/>
              </a:rPr>
              <a:t>presentation</a:t>
            </a:r>
            <a:endParaRPr sz="700"/>
          </a:p>
          <a:p>
            <a:pPr indent="0" lvl="0" marL="0" rtl="0" algn="l">
              <a:lnSpc>
                <a:spcPct val="1000"/>
              </a:lnSpc>
              <a:spcBef>
                <a:spcPts val="1000"/>
              </a:spcBef>
              <a:spcAft>
                <a:spcPts val="0"/>
              </a:spcAft>
              <a:buNone/>
            </a:pPr>
            <a:r>
              <a:rPr lang="en" sz="700" u="sng">
                <a:solidFill>
                  <a:schemeClr val="hlink"/>
                </a:solidFill>
                <a:hlinkClick r:id="rId24"/>
              </a:rPr>
              <a:t>presentation pub</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 html</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